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7" r:id="rId3"/>
    <p:sldId id="257" r:id="rId4"/>
    <p:sldId id="258" r:id="rId5"/>
    <p:sldId id="260" r:id="rId6"/>
    <p:sldId id="261" r:id="rId7"/>
    <p:sldId id="262" r:id="rId8"/>
    <p:sldId id="263" r:id="rId9"/>
    <p:sldId id="272" r:id="rId10"/>
    <p:sldId id="273" r:id="rId11"/>
    <p:sldId id="264" r:id="rId12"/>
    <p:sldId id="276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7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738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793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073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93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321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851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95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010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582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276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799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9F5A-7D57-4E9E-8FB3-F606872C25F9}" type="datetimeFigureOut">
              <a:rPr lang="en-AU" smtClean="0"/>
              <a:t>30/01/2015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64B70-B5CA-4D93-BE0E-CA6DC92AF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19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2.bp.blogspot.com/-vmbLNyWsL0E/T94DhEMbY7I/AAAAAAAAHBM/p9Z2jzSKXxE/s1600/B20120613+Capernaum+-+Synagogue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487"/>
            <a:ext cx="9219029" cy="69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JOSEPH HUNG DOAN\Pictures\jesus\pictures cut\chua\chua tru quy 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4" y="1555950"/>
            <a:ext cx="8445743" cy="53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2020" y="-81887"/>
            <a:ext cx="9136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Fourth Sunday in Ordinary </a:t>
            </a:r>
            <a:r>
              <a:rPr lang="en-A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Year </a:t>
            </a:r>
            <a:r>
              <a:rPr lang="en-A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969" y="476672"/>
            <a:ext cx="8308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Chúa Nhật 4 Thường Niên Năm </a:t>
            </a:r>
            <a:r>
              <a:rPr lang="en-AU" sz="4000" b="1" dirty="0" smtClean="0">
                <a:solidFill>
                  <a:srgbClr val="FFFF00"/>
                </a:solidFill>
              </a:rPr>
              <a:t>B</a:t>
            </a:r>
            <a:endParaRPr lang="en-AU" sz="4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56" y="5661248"/>
            <a:ext cx="6838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 smtClean="0">
                <a:solidFill>
                  <a:srgbClr val="FFFF00"/>
                </a:solidFill>
              </a:rPr>
              <a:t>1</a:t>
            </a:r>
            <a:r>
              <a:rPr lang="vi-VN" sz="3600" dirty="0" smtClean="0">
                <a:solidFill>
                  <a:srgbClr val="FFFF00"/>
                </a:solidFill>
              </a:rPr>
              <a:t>/2/</a:t>
            </a:r>
            <a:r>
              <a:rPr lang="en-AU" sz="3600" dirty="0" smtClean="0">
                <a:solidFill>
                  <a:srgbClr val="FFFF00"/>
                </a:solidFill>
              </a:rPr>
              <a:t>2015</a:t>
            </a:r>
            <a:endParaRPr lang="vi-VN" sz="3600" dirty="0" smtClean="0">
              <a:solidFill>
                <a:srgbClr val="FFFF00"/>
              </a:solidFill>
            </a:endParaRPr>
          </a:p>
          <a:p>
            <a:pPr algn="ctr"/>
            <a:r>
              <a:rPr lang="vi-VN" sz="2000" dirty="0" smtClean="0">
                <a:solidFill>
                  <a:srgbClr val="FFFF00"/>
                </a:solidFill>
              </a:rPr>
              <a:t>Hùng Phương &amp; Thanh Quảng thực hiện</a:t>
            </a:r>
            <a:endParaRPr lang="en-A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812" y="129113"/>
            <a:ext cx="220045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‘Here is a teaching that is new’ they said ‘and with authority behind it: he gives orders even to unclean spirits and they obey him.’ </a:t>
            </a:r>
            <a:endParaRPr lang="en-AU" sz="32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0268" y="4653136"/>
            <a:ext cx="66762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</a:rPr>
              <a:t>Giáo lý thì mới mẻ, người dạy lại có uy quyền. Ông ấy ra lệnh </a:t>
            </a:r>
            <a:r>
              <a:rPr lang="vi-VN" sz="3200" b="1" dirty="0" smtClean="0">
                <a:solidFill>
                  <a:schemeClr val="bg1"/>
                </a:solidFill>
              </a:rPr>
              <a:t>             cho </a:t>
            </a:r>
            <a:r>
              <a:rPr lang="vi-VN" sz="3200" b="1" dirty="0" smtClean="0">
                <a:solidFill>
                  <a:schemeClr val="bg1"/>
                </a:solidFill>
              </a:rPr>
              <a:t>cả các thần ô uế </a:t>
            </a:r>
            <a:r>
              <a:rPr lang="vi-VN" sz="3200" b="1" dirty="0" smtClean="0">
                <a:solidFill>
                  <a:schemeClr val="bg1"/>
                </a:solidFill>
              </a:rPr>
              <a:t>                     và </a:t>
            </a:r>
            <a:r>
              <a:rPr lang="vi-VN" sz="3200" b="1" dirty="0" smtClean="0">
                <a:solidFill>
                  <a:schemeClr val="bg1"/>
                </a:solidFill>
              </a:rPr>
              <a:t>chúng phải tuân </a:t>
            </a:r>
            <a:r>
              <a:rPr lang="vi-VN" sz="3200" b="1" dirty="0" smtClean="0">
                <a:solidFill>
                  <a:schemeClr val="bg1"/>
                </a:solidFill>
              </a:rPr>
              <a:t>lệnh!"</a:t>
            </a:r>
            <a:r>
              <a:rPr lang="vi-VN" sz="3200" dirty="0" smtClean="0">
                <a:solidFill>
                  <a:schemeClr val="bg1"/>
                </a:solidFill>
              </a:rPr>
              <a:t> </a:t>
            </a:r>
            <a:endParaRPr lang="en-AU" sz="3200" dirty="0">
              <a:solidFill>
                <a:schemeClr val="bg1"/>
              </a:solidFill>
            </a:endParaRPr>
          </a:p>
        </p:txBody>
      </p:sp>
      <p:pic>
        <p:nvPicPr>
          <p:cNvPr id="7172" name="Picture 4" descr="https://www.lds.org/bc/content/bible-videos/videos/jesus-heals-a-possessed-man/images/jesus-heals-a-possessed-man_I4C0073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68" y="0"/>
            <a:ext cx="68047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470" y="4725144"/>
            <a:ext cx="64360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Lập tức danh tiếng Người </a:t>
            </a:r>
            <a:r>
              <a:rPr lang="vi-VN" sz="3200" b="1" dirty="0" smtClean="0">
                <a:solidFill>
                  <a:schemeClr val="bg1"/>
                </a:solidFill>
              </a:rPr>
              <a:t>                   đồn </a:t>
            </a:r>
            <a:r>
              <a:rPr lang="vi-VN" sz="3200" b="1" dirty="0">
                <a:solidFill>
                  <a:schemeClr val="bg1"/>
                </a:solidFill>
              </a:rPr>
              <a:t>ra mọi nơi, </a:t>
            </a:r>
            <a:r>
              <a:rPr lang="vi-VN" sz="3200" b="1" dirty="0" smtClean="0">
                <a:solidFill>
                  <a:schemeClr val="bg1"/>
                </a:solidFill>
              </a:rPr>
              <a:t>                                    khắp </a:t>
            </a:r>
            <a:r>
              <a:rPr lang="vi-VN" sz="3200" b="1" dirty="0">
                <a:solidFill>
                  <a:schemeClr val="bg1"/>
                </a:solidFill>
              </a:rPr>
              <a:t>cả vùng lân cận </a:t>
            </a:r>
            <a:r>
              <a:rPr lang="vi-VN" sz="3200" b="1" dirty="0" smtClean="0">
                <a:solidFill>
                  <a:schemeClr val="bg1"/>
                </a:solidFill>
              </a:rPr>
              <a:t>                         miền </a:t>
            </a:r>
            <a:r>
              <a:rPr lang="vi-VN" sz="3200" b="1" dirty="0" smtClean="0">
                <a:solidFill>
                  <a:schemeClr val="bg1"/>
                </a:solidFill>
              </a:rPr>
              <a:t>Ga-li-lê…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04248" y="188639"/>
            <a:ext cx="23397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And his reputation rapidly spread everywhere, through all the surrounding Galilean </a:t>
            </a:r>
            <a:r>
              <a:rPr lang="en-AU" sz="3200" b="1" dirty="0" smtClean="0">
                <a:solidFill>
                  <a:srgbClr val="FFFF00"/>
                </a:solidFill>
              </a:rPr>
              <a:t>countryside… </a:t>
            </a:r>
            <a:endParaRPr lang="en-AU" sz="3200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https://www.lds.org/bc/content/bible-videos/videos/jesus-heals-a-possessed-man/images/jesus-heals-a-possessed-man_I4C0283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" y="0"/>
            <a:ext cx="6818345" cy="454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http://cms.ev-kirche-bn.de/img/Bilder_Berichte/_xy_600/Israel_4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5"/>
          <a:stretch/>
        </p:blipFill>
        <p:spPr bwMode="auto">
          <a:xfrm>
            <a:off x="0" y="13965"/>
            <a:ext cx="9144000" cy="68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OSEPH HUNG DOAN\Pictures\jesus\pictures cut\chua\chua tru qu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49628"/>
            <a:ext cx="6734403" cy="430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2020" y="-81887"/>
            <a:ext cx="913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Fourth Sunday in Ordinary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Year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969" y="732762"/>
            <a:ext cx="8108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Chúa Nhật 4 Thường Niên Năm </a:t>
            </a:r>
            <a:r>
              <a:rPr lang="en-AU" sz="3200" b="1" dirty="0" smtClean="0">
                <a:solidFill>
                  <a:srgbClr val="FFFF00"/>
                </a:solidFill>
              </a:rPr>
              <a:t>B</a:t>
            </a:r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30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log.bibleplaces.com/uploaded_images/705588ee1629_11B7F/CapernaumsynagoguefromPetershousetb0601056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2"/>
          <a:stretch/>
        </p:blipFill>
        <p:spPr bwMode="auto">
          <a:xfrm>
            <a:off x="-62020" y="0"/>
            <a:ext cx="9249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JOSEPH HUNG DOAN\Pictures\jesus\pictures cut\chua\chua tru quy 4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/>
        </p:blipFill>
        <p:spPr bwMode="auto">
          <a:xfrm>
            <a:off x="-79968" y="1797023"/>
            <a:ext cx="9267491" cy="50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2020" y="147987"/>
            <a:ext cx="913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Fourth Sunday in Ordinary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Year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969" y="732762"/>
            <a:ext cx="8612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Chúa Nhật 4 Thường Niên Năm </a:t>
            </a:r>
            <a:r>
              <a:rPr lang="en-AU" sz="3200" b="1" dirty="0" smtClean="0">
                <a:solidFill>
                  <a:srgbClr val="FFFF00"/>
                </a:solidFill>
              </a:rPr>
              <a:t>B</a:t>
            </a:r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biblearchaeology.org/image.axd?picture=84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7" y="-12352"/>
            <a:ext cx="9160468" cy="687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JOSEPH HUNG DOAN\Pictures\jesus\pictures cut\chua\chua tru quy 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775" y="183734"/>
            <a:ext cx="9987657" cy="66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13620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9281" y="376369"/>
            <a:ext cx="342469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</a:rPr>
              <a:t>Mark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</a:rPr>
              <a:t>1:21-28</a:t>
            </a:r>
            <a:endParaRPr lang="vi-VN" sz="3200" b="1" dirty="0" smtClean="0">
              <a:solidFill>
                <a:srgbClr val="FF0000"/>
              </a:solidFill>
            </a:endParaRPr>
          </a:p>
          <a:p>
            <a:pPr algn="ctr"/>
            <a:endParaRPr lang="en-AU" sz="3200" b="1" dirty="0">
              <a:solidFill>
                <a:srgbClr val="FF0000"/>
              </a:solidFill>
            </a:endParaRP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Mác-cô</a:t>
            </a:r>
            <a:endParaRPr lang="en-AU" sz="3200" b="1" dirty="0">
              <a:solidFill>
                <a:srgbClr val="FFFF00"/>
              </a:solidFill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1:21-28</a:t>
            </a:r>
            <a:endParaRPr lang="en-A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5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569" y="5766584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en-AU" sz="3200" b="1" dirty="0" err="1" smtClean="0">
                <a:solidFill>
                  <a:schemeClr val="bg1"/>
                </a:solidFill>
              </a:rPr>
              <a:t>Tại</a:t>
            </a:r>
            <a:r>
              <a:rPr lang="en-AU" sz="3200" b="1" dirty="0" smtClean="0">
                <a:solidFill>
                  <a:schemeClr val="bg1"/>
                </a:solidFill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</a:rPr>
              <a:t>thành Ca-phác-na-um</a:t>
            </a:r>
            <a:r>
              <a:rPr lang="en-AU" sz="3200" b="1" dirty="0" smtClean="0">
                <a:solidFill>
                  <a:schemeClr val="bg1"/>
                </a:solidFill>
              </a:rPr>
              <a:t>,</a:t>
            </a:r>
            <a:r>
              <a:rPr lang="vi-VN" sz="3200" b="1" dirty="0" smtClean="0">
                <a:solidFill>
                  <a:schemeClr val="bg1"/>
                </a:solidFill>
              </a:rPr>
              <a:t> ngày </a:t>
            </a:r>
            <a:r>
              <a:rPr lang="vi-VN" sz="3200" b="1" dirty="0">
                <a:solidFill>
                  <a:schemeClr val="bg1"/>
                </a:solidFill>
              </a:rPr>
              <a:t>sa-bát, </a:t>
            </a:r>
            <a:r>
              <a:rPr lang="en-AU" sz="3200" b="1" dirty="0" err="1" smtClean="0">
                <a:solidFill>
                  <a:schemeClr val="bg1"/>
                </a:solidFill>
              </a:rPr>
              <a:t>Đức</a:t>
            </a:r>
            <a:r>
              <a:rPr lang="en-AU" sz="3200" b="1" dirty="0" smtClean="0">
                <a:solidFill>
                  <a:schemeClr val="bg1"/>
                </a:solidFill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</a:rPr>
              <a:t>Giêsu</a:t>
            </a:r>
            <a:r>
              <a:rPr lang="vi-VN" sz="3200" b="1" dirty="0" smtClean="0">
                <a:solidFill>
                  <a:schemeClr val="bg1"/>
                </a:solidFill>
              </a:rPr>
              <a:t> </a:t>
            </a:r>
            <a:r>
              <a:rPr lang="vi-VN" sz="3200" b="1" dirty="0">
                <a:solidFill>
                  <a:schemeClr val="bg1"/>
                </a:solidFill>
              </a:rPr>
              <a:t>vào hội </a:t>
            </a:r>
            <a:r>
              <a:rPr lang="vi-VN" sz="3200" b="1" dirty="0" smtClean="0">
                <a:solidFill>
                  <a:schemeClr val="bg1"/>
                </a:solidFill>
              </a:rPr>
              <a:t>đường</a:t>
            </a:r>
            <a:r>
              <a:rPr lang="en-AU" sz="3200" b="1" dirty="0" smtClean="0">
                <a:solidFill>
                  <a:schemeClr val="bg1"/>
                </a:solidFill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</a:rPr>
              <a:t>và</a:t>
            </a:r>
            <a:r>
              <a:rPr lang="vi-VN" sz="3200" b="1" dirty="0" smtClean="0">
                <a:solidFill>
                  <a:schemeClr val="bg1"/>
                </a:solidFill>
              </a:rPr>
              <a:t> </a:t>
            </a:r>
            <a:r>
              <a:rPr lang="vi-VN" sz="3200" b="1" dirty="0">
                <a:solidFill>
                  <a:schemeClr val="bg1"/>
                </a:solidFill>
              </a:rPr>
              <a:t>giảng dạy.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16632"/>
            <a:ext cx="8706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Jesus and his followers went as far as Capernaum, and as soon as the Sabbath came Jesus went to the synagogue and began to teach. </a:t>
            </a:r>
          </a:p>
        </p:txBody>
      </p:sp>
      <p:pic>
        <p:nvPicPr>
          <p:cNvPr id="2050" name="Picture 2" descr="https://www.lds.org/bc/content/bible-videos/videos/jesus-heals-a-possessed-man/images/jesus-heals-a-possessed-man_DSC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86292"/>
            <a:ext cx="6120438" cy="40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Users\JOSEPH HUNG DOAN\Pictures\jesus\pictures cut\chua 1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5097287" cy="39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50" y="5290301"/>
            <a:ext cx="9126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Thiên hạ sửng sốt về lời giảng dạy của Người, vì Người giảng dạy như một Đấng </a:t>
            </a:r>
            <a:r>
              <a:rPr lang="vi-VN" sz="3200" b="1" dirty="0" smtClean="0">
                <a:solidFill>
                  <a:schemeClr val="bg1"/>
                </a:solidFill>
              </a:rPr>
              <a:t>              có </a:t>
            </a:r>
            <a:r>
              <a:rPr lang="vi-VN" sz="3200" b="1" dirty="0">
                <a:solidFill>
                  <a:schemeClr val="bg1"/>
                </a:solidFill>
              </a:rPr>
              <a:t>thẩm quyền, chứ không như các kinh sư.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50" y="-41326"/>
            <a:ext cx="87197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And his teaching made a deep impression </a:t>
            </a:r>
            <a:endParaRPr lang="vi-VN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on </a:t>
            </a:r>
            <a:r>
              <a:rPr lang="en-AU" sz="3200" b="1" dirty="0">
                <a:solidFill>
                  <a:srgbClr val="FFFF00"/>
                </a:solidFill>
              </a:rPr>
              <a:t>them because, unlike the scribes, </a:t>
            </a:r>
            <a:endParaRPr lang="vi-VN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he </a:t>
            </a:r>
            <a:r>
              <a:rPr lang="en-AU" sz="3200" b="1" dirty="0">
                <a:solidFill>
                  <a:srgbClr val="FFFF00"/>
                </a:solidFill>
              </a:rPr>
              <a:t>taught them with authority. </a:t>
            </a:r>
          </a:p>
        </p:txBody>
      </p:sp>
      <p:pic>
        <p:nvPicPr>
          <p:cNvPr id="2056" name="Picture 8" descr="C:\Users\JOSEPH HUNG DOAN\Pictures\jesus\phuc am\7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8" y="1479855"/>
            <a:ext cx="78597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433" y="5728989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Lập tức, trong hội đường của họ, </a:t>
            </a:r>
            <a:r>
              <a:rPr lang="vi-VN" sz="3200" b="1" dirty="0" smtClean="0">
                <a:solidFill>
                  <a:schemeClr val="bg1"/>
                </a:solidFill>
              </a:rPr>
              <a:t>                          có </a:t>
            </a:r>
            <a:r>
              <a:rPr lang="vi-VN" sz="3200" b="1" dirty="0">
                <a:solidFill>
                  <a:schemeClr val="bg1"/>
                </a:solidFill>
              </a:rPr>
              <a:t>một người bị thần ô uế nhập, la </a:t>
            </a:r>
            <a:r>
              <a:rPr lang="vi-VN" sz="3200" b="1" dirty="0" smtClean="0">
                <a:solidFill>
                  <a:schemeClr val="bg1"/>
                </a:solidFill>
              </a:rPr>
              <a:t>lên</a:t>
            </a:r>
            <a:r>
              <a:rPr lang="vi-VN" sz="3200" b="1" dirty="0" smtClean="0">
                <a:solidFill>
                  <a:schemeClr val="bg1"/>
                </a:solidFill>
              </a:rPr>
              <a:t> rằng: 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994" y="188640"/>
            <a:ext cx="8515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In their synagogue just then there was a man possessed by an unclean spirit, and it shouted, </a:t>
            </a:r>
            <a:endParaRPr lang="en-AU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1265858"/>
            <a:ext cx="7757844" cy="438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9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571" y="4879518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</a:rPr>
              <a:t>"</a:t>
            </a:r>
            <a:r>
              <a:rPr lang="vi-VN" sz="3200" b="1" dirty="0">
                <a:solidFill>
                  <a:schemeClr val="bg1"/>
                </a:solidFill>
              </a:rPr>
              <a:t>Ông Giê-su Na-da-rét, chuyện chúng tôi can gì đến ông mà ông đến tiêu diệt chúng tôi ? Tôi biết ông là ai </a:t>
            </a:r>
            <a:r>
              <a:rPr lang="vi-VN" sz="3200" b="1" dirty="0" smtClean="0">
                <a:solidFill>
                  <a:schemeClr val="bg1"/>
                </a:solidFill>
              </a:rPr>
              <a:t>rồi: </a:t>
            </a:r>
            <a:r>
              <a:rPr lang="vi-VN" sz="3200" b="1" dirty="0">
                <a:solidFill>
                  <a:schemeClr val="bg1"/>
                </a:solidFill>
              </a:rPr>
              <a:t>ông là Đấng Thánh của Thiên Chúa !"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214" y="63725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‘What do you want with us, Jesus of Nazareth? Have you come to destroy us</a:t>
            </a:r>
            <a:r>
              <a:rPr lang="en-AU" sz="3200" b="1" dirty="0" smtClean="0">
                <a:solidFill>
                  <a:srgbClr val="FFFF00"/>
                </a:solidFill>
              </a:rPr>
              <a:t>?</a:t>
            </a:r>
            <a:r>
              <a:rPr lang="vi-VN" sz="3200" b="1" dirty="0" smtClean="0">
                <a:solidFill>
                  <a:srgbClr val="FFFF00"/>
                </a:solidFill>
              </a:rPr>
              <a:t>                                             </a:t>
            </a:r>
            <a:r>
              <a:rPr lang="en-AU" sz="3200" b="1" dirty="0" smtClean="0">
                <a:solidFill>
                  <a:srgbClr val="FFFF00"/>
                </a:solidFill>
              </a:rPr>
              <a:t> </a:t>
            </a:r>
            <a:r>
              <a:rPr lang="en-AU" sz="3200" b="1" dirty="0">
                <a:solidFill>
                  <a:srgbClr val="FFFF00"/>
                </a:solidFill>
              </a:rPr>
              <a:t>I know who you are: the Holy One of God.’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93" y="1552722"/>
            <a:ext cx="5891201" cy="332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6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76771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Nhưng Đức Giê-su quát mắng </a:t>
            </a:r>
            <a:r>
              <a:rPr lang="vi-VN" sz="3200" b="1" dirty="0" smtClean="0">
                <a:solidFill>
                  <a:schemeClr val="bg1"/>
                </a:solidFill>
              </a:rPr>
              <a:t>nó:                        "</a:t>
            </a:r>
            <a:r>
              <a:rPr lang="vi-VN" sz="3200" b="1" dirty="0">
                <a:solidFill>
                  <a:schemeClr val="bg1"/>
                </a:solidFill>
              </a:rPr>
              <a:t>Câm đi, hãy xuất khỏi người </a:t>
            </a:r>
            <a:r>
              <a:rPr lang="vi-VN" sz="3200" b="1" dirty="0" smtClean="0">
                <a:solidFill>
                  <a:schemeClr val="bg1"/>
                </a:solidFill>
              </a:rPr>
              <a:t>này!"</a:t>
            </a:r>
            <a:r>
              <a:rPr lang="vi-VN" sz="3200" dirty="0">
                <a:solidFill>
                  <a:schemeClr val="bg1"/>
                </a:solidFill>
              </a:rPr>
              <a:t> 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9036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But Jesus said sharply, ‘Be quiet! Come out of him!’ </a:t>
            </a:r>
          </a:p>
        </p:txBody>
      </p:sp>
      <p:pic>
        <p:nvPicPr>
          <p:cNvPr id="1026" name="Picture 2" descr="https://www.lds.org/bc/content/bible-videos/videos/jesus-heals-a-possessed-man/images/jesus-heals-a-possessed-man_DSC3348-1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3415"/>
            <a:ext cx="7488832" cy="49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83" y="5764795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Thần ô uế lay mạnh người ấy, thét lên một tiếng, và xuất khỏi anh ta.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622" y="0"/>
            <a:ext cx="8692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And the unclean spirit threw the man into convulsions and with a loud cry went out of him. </a:t>
            </a:r>
          </a:p>
        </p:txBody>
      </p:sp>
      <p:pic>
        <p:nvPicPr>
          <p:cNvPr id="6147" name="Picture 3" descr="C:\Users\JOSEPH HUNG DOAN\Pictures\jesus\phuc am\77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16" y="1041118"/>
            <a:ext cx="8699297" cy="436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lds.org/bc/content/bible-videos/videos/jesus-heals-a-possessed-man/images/jesus-heals-a-possessed-man_DSC3352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2" y="1240445"/>
            <a:ext cx="6841676" cy="45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7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78078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</a:rPr>
              <a:t>Mọi người đều kinh ngạc đến nỗi họ bàn tán với </a:t>
            </a:r>
            <a:r>
              <a:rPr lang="vi-VN" sz="3200" b="1" dirty="0" smtClean="0">
                <a:solidFill>
                  <a:schemeClr val="bg1"/>
                </a:solidFill>
              </a:rPr>
              <a:t>nhau: </a:t>
            </a:r>
            <a:r>
              <a:rPr lang="vi-VN" sz="3200" b="1" dirty="0" smtClean="0">
                <a:solidFill>
                  <a:schemeClr val="bg1"/>
                </a:solidFill>
              </a:rPr>
              <a:t>"Thế nghĩa là </a:t>
            </a:r>
            <a:r>
              <a:rPr lang="vi-VN" sz="3200" b="1" dirty="0" smtClean="0">
                <a:solidFill>
                  <a:schemeClr val="bg1"/>
                </a:solidFill>
              </a:rPr>
              <a:t>gì?</a:t>
            </a:r>
            <a:endParaRPr lang="en-AU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51520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The people were so astonished that they started asking each other what it all meant.</a:t>
            </a:r>
            <a:endParaRPr lang="en-AU" sz="3200" b="1" dirty="0"/>
          </a:p>
        </p:txBody>
      </p:sp>
      <p:pic>
        <p:nvPicPr>
          <p:cNvPr id="6" name="Picture 2" descr="https://www.lds.org/bc/content/bible-videos/videos/jesus-heals-a-possessed-man/images/jesus-heals-a-possessed-man_DSC3359-1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05" y="1265858"/>
            <a:ext cx="6587379" cy="43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440</Words>
  <Application>Microsoft Office PowerPoint</Application>
  <PresentationFormat>On-screen Show (4:3)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 DOAN</dc:creator>
  <cp:lastModifiedBy>Anthony Nguyen</cp:lastModifiedBy>
  <cp:revision>34</cp:revision>
  <dcterms:created xsi:type="dcterms:W3CDTF">2014-09-11T00:54:59Z</dcterms:created>
  <dcterms:modified xsi:type="dcterms:W3CDTF">2015-01-29T22:45:15Z</dcterms:modified>
</cp:coreProperties>
</file>